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1" r:id="rId4"/>
    <p:sldId id="262" r:id="rId5"/>
    <p:sldId id="263" r:id="rId6"/>
    <p:sldId id="264" r:id="rId7"/>
    <p:sldId id="265" r:id="rId8"/>
    <p:sldId id="266" r:id="rId9"/>
    <p:sldId id="25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3" r:id="rId30"/>
    <p:sldId id="294" r:id="rId31"/>
    <p:sldId id="286" r:id="rId32"/>
    <p:sldId id="287" r:id="rId33"/>
    <p:sldId id="288" r:id="rId34"/>
    <p:sldId id="289" r:id="rId35"/>
    <p:sldId id="290" r:id="rId36"/>
    <p:sldId id="291" r:id="rId37"/>
    <p:sldId id="292" r:id="rId38"/>
    <p:sldId id="258"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47F2624-2630-4DC6-AD39-5495E17474C5}" type="datetimeFigureOut">
              <a:rPr lang="ms-MY" smtClean="0"/>
              <a:t>23/10/2014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47F2624-2630-4DC6-AD39-5495E17474C5}" type="datetimeFigureOut">
              <a:rPr lang="ms-MY" smtClean="0"/>
              <a:t>23/10/2014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47F2624-2630-4DC6-AD39-5495E17474C5}" type="datetimeFigureOut">
              <a:rPr lang="ms-MY" smtClean="0"/>
              <a:t>23/10/2014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16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0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5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15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8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98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3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38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47F2624-2630-4DC6-AD39-5495E17474C5}" type="datetimeFigureOut">
              <a:rPr lang="ms-MY" smtClean="0"/>
              <a:t>23/10/2014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42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3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5" name="Rectangle 7"/>
          <p:cNvSpPr>
            <a:spLocks/>
          </p:cNvSpPr>
          <p:nvPr/>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i="1">
              <a:solidFill>
                <a:prstClr val="black"/>
              </a:solidFill>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4" name="Rectangle 7"/>
          <p:cNvSpPr>
            <a:spLocks noGrp="1"/>
          </p:cNvSpPr>
          <p:nvPr>
            <p:ph type="title"/>
          </p:nvPr>
        </p:nvSpPr>
        <p:spPr>
          <a:xfrm>
            <a:off x="228601" y="3962400"/>
            <a:ext cx="8298485" cy="1066800"/>
          </a:xfrm>
        </p:spPr>
        <p:txBody>
          <a:bodyPr bIns="0"/>
          <a:lstStyle>
            <a:lvl1pPr algn="r" eaLnBrk="1" latinLnBrk="0" hangingPunct="1">
              <a:defRPr kumimoji="0"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7" name="Rectangle 6"/>
          <p:cNvSpPr>
            <a:spLocks noGrp="1"/>
          </p:cNvSpPr>
          <p:nvPr>
            <p:ph type="dt" sz="half" idx="12"/>
          </p:nvPr>
        </p:nvSpPr>
        <p:spPr/>
        <p:txBody>
          <a:bodyPr/>
          <a:lstStyle>
            <a:lvl1pPr>
              <a:defRPr/>
            </a:lvl1pPr>
            <a:extLst/>
          </a:lstStyle>
          <a:p>
            <a:pPr>
              <a:defRPr/>
            </a:pPr>
            <a:fld id="{D1B5523F-5B27-4D91-BF12-B9D3FE1FF387}" type="datetimeFigureOut">
              <a:rPr lang="en-US">
                <a:solidFill>
                  <a:prstClr val="black">
                    <a:tint val="75000"/>
                  </a:prstClr>
                </a:solidFill>
              </a:rPr>
              <a:pPr>
                <a:defRPr/>
              </a:pPr>
              <a:t>10/23/2014</a:t>
            </a:fld>
            <a:endParaRPr lang="en-US">
              <a:solidFill>
                <a:prstClr val="black">
                  <a:tint val="75000"/>
                </a:prstClr>
              </a:solidFill>
            </a:endParaRPr>
          </a:p>
        </p:txBody>
      </p:sp>
      <p:sp>
        <p:nvSpPr>
          <p:cNvPr id="8" name="Rectangle 7"/>
          <p:cNvSpPr>
            <a:spLocks noGrp="1"/>
          </p:cNvSpPr>
          <p:nvPr>
            <p:ph type="sldNum" sz="quarter" idx="13"/>
          </p:nvPr>
        </p:nvSpPr>
        <p:spPr/>
        <p:txBody>
          <a:bodyPr/>
          <a:lstStyle>
            <a:lvl1pPr>
              <a:defRPr/>
            </a:lvl1pPr>
          </a:lstStyle>
          <a:p>
            <a:fld id="{07D315E6-EB71-4B26-AC87-81AD17BF5370}" type="slidenum">
              <a:rPr lang="en-US">
                <a:solidFill>
                  <a:prstClr val="black">
                    <a:tint val="75000"/>
                  </a:prstClr>
                </a:solidFill>
              </a:rPr>
              <a:pPr/>
              <a:t>‹#›</a:t>
            </a:fld>
            <a:endParaRPr lang="en-US">
              <a:solidFill>
                <a:prstClr val="black">
                  <a:tint val="75000"/>
                </a:prstClr>
              </a:solidFill>
            </a:endParaRPr>
          </a:p>
        </p:txBody>
      </p:sp>
      <p:sp>
        <p:nvSpPr>
          <p:cNvPr id="10" name="Rectangle 9"/>
          <p:cNvSpPr>
            <a:spLocks noGrp="1"/>
          </p:cNvSpPr>
          <p:nvPr>
            <p:ph type="ftr" sz="quarter" idx="14"/>
          </p:nvPr>
        </p:nvSpPr>
        <p:spPr/>
        <p:txBody>
          <a:bodyPr/>
          <a:lstStyle>
            <a:lvl1pPr>
              <a:defRPr/>
            </a:lvl1pPr>
            <a:extLst/>
          </a:lstStyle>
          <a:p>
            <a:pPr>
              <a:defRPr/>
            </a:pPr>
            <a:endParaRPr lang="en-US">
              <a:solidFill>
                <a:prstClr val="black">
                  <a:tint val="75000"/>
                </a:prstClr>
              </a:solidFill>
            </a:endParaRPr>
          </a:p>
        </p:txBody>
      </p:sp>
    </p:spTree>
    <p:extLst>
      <p:ext uri="{BB962C8B-B14F-4D97-AF65-F5344CB8AC3E}">
        <p14:creationId xmlns:p14="http://schemas.microsoft.com/office/powerpoint/2010/main" val="35388114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lvl="0"/>
            <a:r>
              <a:rPr lang="en-US" noProof="0" smtClean="0"/>
              <a:t>Click icon to add picture</a:t>
            </a:r>
            <a:endParaRPr noProof="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5343889E-F441-48F3-B7DC-FFE73ABE3A98}" type="datetimeFigureOut">
              <a:rPr lang="en-US">
                <a:solidFill>
                  <a:prstClr val="black">
                    <a:tint val="75000"/>
                  </a:prstClr>
                </a:solidFill>
              </a:rPr>
              <a:pPr>
                <a:defRPr/>
              </a:pPr>
              <a:t>10/23/2014</a:t>
            </a:fld>
            <a:endParaRPr lang="en-US" dirty="0">
              <a:solidFill>
                <a:prstClr val="black">
                  <a:tint val="75000"/>
                </a:prstClr>
              </a:solidFill>
            </a:endParaRPr>
          </a:p>
        </p:txBody>
      </p:sp>
      <p:sp>
        <p:nvSpPr>
          <p:cNvPr id="5" name="Rectangle 25"/>
          <p:cNvSpPr>
            <a:spLocks noGrp="1"/>
          </p:cNvSpPr>
          <p:nvPr>
            <p:ph type="ftr" sz="quarter" idx="13"/>
          </p:nvPr>
        </p:nvSpPr>
        <p:spPr/>
        <p:txBody>
          <a:bodyPr/>
          <a:lstStyle>
            <a:lvl1pPr>
              <a:defRPr/>
            </a:lvl1pPr>
          </a:lstStyle>
          <a:p>
            <a:pPr>
              <a:defRPr/>
            </a:pPr>
            <a:endParaRPr lang="en-US">
              <a:solidFill>
                <a:prstClr val="black">
                  <a:tint val="75000"/>
                </a:prstClr>
              </a:solidFill>
            </a:endParaRPr>
          </a:p>
        </p:txBody>
      </p:sp>
      <p:sp>
        <p:nvSpPr>
          <p:cNvPr id="6" name="Rectangle 16"/>
          <p:cNvSpPr>
            <a:spLocks noGrp="1"/>
          </p:cNvSpPr>
          <p:nvPr>
            <p:ph type="sldNum" sz="quarter" idx="14"/>
          </p:nvPr>
        </p:nvSpPr>
        <p:spPr/>
        <p:txBody>
          <a:bodyPr/>
          <a:lstStyle>
            <a:lvl1pPr>
              <a:defRPr/>
            </a:lvl1pPr>
          </a:lstStyle>
          <a:p>
            <a:fld id="{8D1333AB-AC79-4623-A59D-D24E6B11E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7934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eaLnBrk="1" latinLnBrk="0" hangingPunct="1">
              <a:defRPr kumimoji="0"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eaLnBrk="1" latinLnBrk="0" hangingPunct="1">
              <a:buFontTx/>
              <a:buNone/>
              <a:defRPr kumimoji="0"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8" name="Rectangle 3"/>
          <p:cNvSpPr>
            <a:spLocks noGrp="1"/>
          </p:cNvSpPr>
          <p:nvPr>
            <p:ph type="dt" sz="half" idx="17"/>
          </p:nvPr>
        </p:nvSpPr>
        <p:spPr/>
        <p:txBody>
          <a:bodyPr/>
          <a:lstStyle>
            <a:lvl1pPr>
              <a:defRPr/>
            </a:lvl1pPr>
          </a:lstStyle>
          <a:p>
            <a:pPr>
              <a:defRPr/>
            </a:pPr>
            <a:fld id="{04899877-57E4-4A58-960D-7F1B574E499A}" type="datetimeFigureOut">
              <a:rPr lang="en-US">
                <a:solidFill>
                  <a:prstClr val="black">
                    <a:tint val="75000"/>
                  </a:prstClr>
                </a:solidFill>
              </a:rPr>
              <a:pPr>
                <a:defRPr/>
              </a:pPr>
              <a:t>10/23/2014</a:t>
            </a:fld>
            <a:endParaRPr lang="en-US" dirty="0">
              <a:solidFill>
                <a:prstClr val="black">
                  <a:tint val="75000"/>
                </a:prstClr>
              </a:solidFill>
            </a:endParaRPr>
          </a:p>
        </p:txBody>
      </p:sp>
      <p:sp>
        <p:nvSpPr>
          <p:cNvPr id="9" name="Rectangle 25"/>
          <p:cNvSpPr>
            <a:spLocks noGrp="1"/>
          </p:cNvSpPr>
          <p:nvPr>
            <p:ph type="ftr" sz="quarter" idx="18"/>
          </p:nvPr>
        </p:nvSpPr>
        <p:spPr/>
        <p:txBody>
          <a:bodyPr/>
          <a:lstStyle>
            <a:lvl1pPr>
              <a:defRPr/>
            </a:lvl1pPr>
          </a:lstStyle>
          <a:p>
            <a:pPr>
              <a:defRPr/>
            </a:pPr>
            <a:endParaRPr lang="en-US">
              <a:solidFill>
                <a:prstClr val="black">
                  <a:tint val="75000"/>
                </a:prstClr>
              </a:solidFill>
            </a:endParaRPr>
          </a:p>
        </p:txBody>
      </p:sp>
      <p:sp>
        <p:nvSpPr>
          <p:cNvPr id="10" name="Rectangle 16"/>
          <p:cNvSpPr>
            <a:spLocks noGrp="1"/>
          </p:cNvSpPr>
          <p:nvPr>
            <p:ph type="sldNum" sz="quarter" idx="19"/>
          </p:nvPr>
        </p:nvSpPr>
        <p:spPr/>
        <p:txBody>
          <a:bodyPr/>
          <a:lstStyle>
            <a:lvl1pPr>
              <a:defRPr/>
            </a:lvl1pPr>
          </a:lstStyle>
          <a:p>
            <a:fld id="{0EB9445F-443A-4A3F-BC31-4CE68456627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3835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F2624-2630-4DC6-AD39-5495E17474C5}" type="datetimeFigureOut">
              <a:rPr lang="ms-MY" smtClean="0"/>
              <a:t>23/10/2014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47F2624-2630-4DC6-AD39-5495E17474C5}" type="datetimeFigureOut">
              <a:rPr lang="ms-MY" smtClean="0"/>
              <a:t>23/10/2014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47F2624-2630-4DC6-AD39-5495E17474C5}" type="datetimeFigureOut">
              <a:rPr lang="ms-MY" smtClean="0"/>
              <a:t>23/10/2014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47F2624-2630-4DC6-AD39-5495E17474C5}" type="datetimeFigureOut">
              <a:rPr lang="ms-MY" smtClean="0"/>
              <a:t>23/10/2014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F2624-2630-4DC6-AD39-5495E17474C5}" type="datetimeFigureOut">
              <a:rPr lang="ms-MY" smtClean="0"/>
              <a:t>23/10/2014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2624-2630-4DC6-AD39-5495E17474C5}" type="datetimeFigureOut">
              <a:rPr lang="ms-MY" smtClean="0"/>
              <a:t>23/10/2014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2624-2630-4DC6-AD39-5495E17474C5}" type="datetimeFigureOut">
              <a:rPr lang="ms-MY" smtClean="0"/>
              <a:t>23/10/2014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46AADA0-9F94-446B-AFB2-1059ED3A0170}"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2624-2630-4DC6-AD39-5495E17474C5}" type="datetimeFigureOut">
              <a:rPr lang="ms-MY" smtClean="0"/>
              <a:t>23/10/2014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AADA0-9F94-446B-AFB2-1059ED3A0170}"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93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2796" y="116632"/>
            <a:ext cx="8429684" cy="954107"/>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kejadian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maksud</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tujuannya</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631180" y="1955741"/>
            <a:ext cx="5405316" cy="1153838"/>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Mukminun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115</a:t>
            </a:r>
            <a:endPar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246804" y="4469751"/>
            <a:ext cx="8789692" cy="1734462"/>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adakah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patut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menyangka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bahawa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menciptakan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sia-sia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sahaja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dikembalikan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kami?” </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5-Point Star 5"/>
          <p:cNvSpPr/>
          <p:nvPr/>
        </p:nvSpPr>
        <p:spPr>
          <a:xfrm>
            <a:off x="329798" y="4115981"/>
            <a:ext cx="785818" cy="714380"/>
          </a:xfrm>
          <a:prstGeom prst="star5">
            <a:avLst/>
          </a:prstGeom>
          <a:solidFill>
            <a:srgbClr val="0000FF"/>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dirty="0">
              <a:effectLst>
                <a:outerShdw blurRad="38100" dist="38100" dir="2700000" algn="tl">
                  <a:srgbClr val="000000">
                    <a:alpha val="43137"/>
                  </a:srgbClr>
                </a:outerShdw>
              </a:effectLst>
            </a:endParaRPr>
          </a:p>
        </p:txBody>
      </p:sp>
      <p:sp>
        <p:nvSpPr>
          <p:cNvPr id="7" name="Pentagon 6"/>
          <p:cNvSpPr/>
          <p:nvPr/>
        </p:nvSpPr>
        <p:spPr>
          <a:xfrm>
            <a:off x="179512" y="1112787"/>
            <a:ext cx="4397204" cy="1419018"/>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berlalu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silih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berganti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tahun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baru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bakal</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menjelang</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ectangle 7"/>
          <p:cNvSpPr/>
          <p:nvPr/>
        </p:nvSpPr>
        <p:spPr>
          <a:xfrm>
            <a:off x="395536" y="3395901"/>
            <a:ext cx="8444418" cy="769441"/>
          </a:xfrm>
          <a:prstGeom prst="rect">
            <a:avLst/>
          </a:prstGeom>
          <a:solidFill>
            <a:schemeClr val="accent6">
              <a:lumMod val="75000"/>
              <a:alpha val="23000"/>
            </a:schemeClr>
          </a:solidFill>
        </p:spPr>
        <p:txBody>
          <a:bodyPr wrap="square">
            <a:spAutoFit/>
          </a:bodyPr>
          <a:lstStyle/>
          <a:p>
            <a:pPr lvl="0"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أَفَحَسِبْتُمْ أَنَّمَا خَلَقْنَاكُمْ عَبَثًا وَأَنَّكُمْ إِلَيْنَا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تُرْجَعُونَ</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2524" y="116632"/>
            <a:ext cx="8143932"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faedah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penciptaan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isinya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92122" y="3765100"/>
            <a:ext cx="6696744" cy="2232248"/>
          </a:xfrm>
          <a:prstGeom prst="snip2SameRect">
            <a:avLst>
              <a:gd name="adj1" fmla="val 8485"/>
              <a:gd name="adj2" fmla="val 9546"/>
            </a:avLst>
          </a:prstGeom>
          <a:solidFill>
            <a:schemeClr val="accent2"/>
          </a:solidFill>
          <a:ln w="28575">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silih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berganti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diisi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pengabdian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292122" y="1676868"/>
            <a:ext cx="6715172" cy="1392092"/>
          </a:xfrm>
          <a:prstGeom prst="snip2SameRect">
            <a:avLst>
              <a:gd name="adj1" fmla="val 8485"/>
              <a:gd name="adj2" fmla="val 9546"/>
            </a:avLst>
          </a:prstGeom>
          <a:solidFill>
            <a:schemeClr val="accent3"/>
          </a:solidFill>
          <a:ln w="28575">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Peredaran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hikmahnya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4" y="116632"/>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Ali Imran: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190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00679"/>
            <a:ext cx="9144000" cy="1200329"/>
          </a:xfrm>
          <a:prstGeom prst="rect">
            <a:avLst/>
          </a:prstGeom>
          <a:solidFill>
            <a:srgbClr val="002060">
              <a:alpha val="29000"/>
            </a:srgbClr>
          </a:solidFill>
          <a:ln w="57150">
            <a:noFill/>
          </a:ln>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pada kejadian langit dan bumi, dan pada pertukaran malam dan siang, ada tanda-tanda (kekuasaan Allah) bagi orang –orang yang berakal”.</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98281"/>
            <a:ext cx="9144000" cy="1569660"/>
          </a:xfrm>
          <a:prstGeom prst="rect">
            <a:avLst/>
          </a:prstGeom>
          <a:solidFill>
            <a:schemeClr val="accent6">
              <a:lumMod val="75000"/>
              <a:alpha val="23000"/>
            </a:schemeClr>
          </a:solidFill>
        </p:spPr>
        <p:txBody>
          <a:bodyPr wrap="square">
            <a:spAutoFit/>
          </a:bodyPr>
          <a:lstStyle/>
          <a:p>
            <a:pPr lvl="0"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فِي خَلْقِ السَّمَاوَاتِ وَالأَرْضِ وَاخْتِلاَفِ اللَّيْلِ وَالنَّهَارِ لآيَاتٍ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لِّأُوْلِي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الألْبَابِ</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116632"/>
            <a:ext cx="8072494"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berakhir</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23528" y="1412776"/>
            <a:ext cx="5616624" cy="1153838"/>
          </a:xfrm>
          <a:prstGeom prst="snip2SameRect">
            <a:avLst>
              <a:gd name="adj1" fmla="val 8485"/>
              <a:gd name="adj2" fmla="val 9546"/>
            </a:avLst>
          </a:prstGeom>
          <a:solidFill>
            <a:srgbClr val="0000FF">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menuju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339752" y="2780928"/>
            <a:ext cx="6264696" cy="1800200"/>
          </a:xfrm>
          <a:prstGeom prst="snip2SameRect">
            <a:avLst>
              <a:gd name="adj1" fmla="val 8485"/>
              <a:gd name="adj2" fmla="val 9546"/>
            </a:avLst>
          </a:prstGeom>
          <a:solidFill>
            <a:schemeClr val="accent3">
              <a:lumMod val="75000"/>
              <a:alpha val="62000"/>
            </a:scheme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Beruntunglah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menghitung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membaiki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kelemahan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2267744" y="4725144"/>
            <a:ext cx="6336704" cy="1728192"/>
          </a:xfrm>
          <a:prstGeom prst="snip2SameRect">
            <a:avLst>
              <a:gd name="adj1" fmla="val 8485"/>
              <a:gd name="adj2" fmla="val 9546"/>
            </a:avLst>
          </a:prstGeom>
          <a:solidFill>
            <a:schemeClr val="accent3">
              <a:lumMod val="75000"/>
              <a:alpha val="67000"/>
            </a:scheme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memohon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dilakukan</a:t>
            </a: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1763688" y="2564904"/>
            <a:ext cx="936104" cy="648072"/>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a:off x="1691680" y="4581128"/>
            <a:ext cx="936104" cy="648072"/>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4" y="116632"/>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Fussilat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46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00679"/>
            <a:ext cx="9144000" cy="1938992"/>
          </a:xfrm>
          <a:prstGeom prst="rect">
            <a:avLst/>
          </a:prstGeom>
          <a:solidFill>
            <a:srgbClr val="002060">
              <a:alpha val="29000"/>
            </a:srgbClr>
          </a:solidFill>
          <a:ln w="57150">
            <a:noFill/>
          </a:ln>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 yang mengerjakan amal soleh, makan faedahnya akan terpulang kepada dirinya sendiri, dan sesiapa yang berbuat kejahatan maka bahayanya akan menimpa dirinya sendiri; dan Tuhanmu tidak sekali-kali berlaku zalim kepada hamba-hambanya”</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98281"/>
            <a:ext cx="9144000" cy="1569660"/>
          </a:xfrm>
          <a:prstGeom prst="rect">
            <a:avLst/>
          </a:prstGeom>
          <a:solidFill>
            <a:schemeClr val="accent6">
              <a:lumMod val="75000"/>
              <a:alpha val="23000"/>
            </a:schemeClr>
          </a:solidFill>
        </p:spPr>
        <p:txBody>
          <a:bodyPr wrap="square">
            <a:spAutoFit/>
          </a:bodyPr>
          <a:lstStyle/>
          <a:p>
            <a:pPr lvl="0"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عَمِلَ صَالِحًا فَلِنَفْسِهِ وَمَنْ أَسَاء فَعَلَيْهَا وَمَا رَبُّكَ بِظَلَّامٍ لِّلْعَبِيدِ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313492"/>
            <a:ext cx="8072494"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Menghitung</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kesalahan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2707390" y="1697388"/>
            <a:ext cx="5616624" cy="1153838"/>
          </a:xfrm>
          <a:prstGeom prst="snip2SameRect">
            <a:avLst>
              <a:gd name="adj1" fmla="val 8485"/>
              <a:gd name="adj2" fmla="val 9546"/>
            </a:avLst>
          </a:prstGeom>
          <a:solidFill>
            <a:srgbClr val="00B050">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lalu</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691166" y="3284984"/>
            <a:ext cx="7632848" cy="1438450"/>
          </a:xfrm>
          <a:prstGeom prst="snip2SameRect">
            <a:avLst>
              <a:gd name="adj1" fmla="val 8485"/>
              <a:gd name="adj2" fmla="val 9546"/>
            </a:avLst>
          </a:prstGeom>
          <a:solidFill>
            <a:srgbClr val="0070C0">
              <a:alpha val="77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menyesal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berazam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memperbaiki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a:off x="2131326" y="1267050"/>
            <a:ext cx="1296144" cy="648072"/>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47440" y="332656"/>
            <a:ext cx="800102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699809"/>
            <a:ext cx="9144000" cy="1938992"/>
          </a:xfrm>
          <a:prstGeom prst="rect">
            <a:avLst/>
          </a:prstGeom>
          <a:solidFill>
            <a:srgbClr val="000000">
              <a:alpha val="24000"/>
            </a:srgbClr>
          </a:solidFill>
          <a:ln w="57150">
            <a:noFill/>
          </a:ln>
        </p:spPr>
        <p:txBody>
          <a:bodyPr wrap="square">
            <a:spAutoFit/>
          </a:bodyPr>
          <a:lstStyle/>
          <a:p>
            <a:pPr algn="ct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cerdik</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menghitung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manakala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lemah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hawa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berangan-angan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kurniaan</a:t>
            </a:r>
            <a:r>
              <a:rPr lang="en-US" sz="2400" b="1" i="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71308"/>
            <a:ext cx="9144000" cy="1569660"/>
          </a:xfrm>
          <a:prstGeom prst="rect">
            <a:avLst/>
          </a:prstGeom>
          <a:solidFill>
            <a:schemeClr val="accent6">
              <a:lumMod val="75000"/>
              <a:alpha val="17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الْكَيِّسُ مَنْ دَانَ نَفْسَهُ وَعَمِلَ لِمَا بَعْدَ الْمَوْتِ وَالْعَاجِزُ مَنْ أَتْبَعَ نَفْسَهُ هَوَاهَا وَتَمَنَّى عَلَى اللَّهِ. </a:t>
            </a:r>
            <a:r>
              <a:rPr lang="ar-EG"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أحمد</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75970" y="332656"/>
            <a:ext cx="8072494"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dinilai</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59632" y="1985420"/>
            <a:ext cx="7272808" cy="1153838"/>
          </a:xfrm>
          <a:prstGeom prst="snip2SameRect">
            <a:avLst>
              <a:gd name="adj1" fmla="val 8485"/>
              <a:gd name="adj2" fmla="val 9546"/>
            </a:avLst>
          </a:prstGeom>
          <a:solidFill>
            <a:srgbClr val="00B050">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menceritakan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kelakuan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triped Right Arrow 4"/>
          <p:cNvSpPr/>
          <p:nvPr/>
        </p:nvSpPr>
        <p:spPr>
          <a:xfrm rot="5400000">
            <a:off x="6718289" y="4411259"/>
            <a:ext cx="924201" cy="2704100"/>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4" y="116632"/>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Zalzalah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395536" y="3800679"/>
            <a:ext cx="8388424" cy="830997"/>
          </a:xfrm>
          <a:prstGeom prst="rect">
            <a:avLst/>
          </a:prstGeom>
          <a:solidFill>
            <a:srgbClr val="002060">
              <a:alpha val="29000"/>
            </a:srgbClr>
          </a:solidFill>
          <a:ln w="57150">
            <a:noFill/>
          </a:ln>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itu, bumi pun menceritakan khabar beritanya”</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9552" y="1733907"/>
            <a:ext cx="8100392" cy="830997"/>
          </a:xfrm>
          <a:prstGeom prst="rect">
            <a:avLst/>
          </a:prstGeom>
          <a:solidFill>
            <a:schemeClr val="accent6">
              <a:lumMod val="75000"/>
              <a:alpha val="23000"/>
            </a:schemeClr>
          </a:solidFill>
        </p:spPr>
        <p:txBody>
          <a:bodyPr wrap="square">
            <a:spAutoFit/>
          </a:bodyPr>
          <a:lstStyle/>
          <a:p>
            <a:pPr lvl="0"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يَوْمَئِذٍ تُحَدِّثُ أَخْبَارَهَا</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32656"/>
            <a:ext cx="800102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77072"/>
            <a:ext cx="9144000" cy="1569660"/>
          </a:xfrm>
          <a:prstGeom prst="rect">
            <a:avLst/>
          </a:prstGeom>
          <a:solidFill>
            <a:srgbClr val="000000">
              <a:alpha val="24000"/>
            </a:srgbClr>
          </a:solidFill>
          <a:ln w="57150">
            <a:noFill/>
          </a:ln>
        </p:spPr>
        <p:txBody>
          <a:bodyPr wrap="square">
            <a:spAutoFit/>
          </a:bodyPr>
          <a:lstStyle/>
          <a:p>
            <a:pPr algn="ct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belakangnya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begitu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begini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94418"/>
            <a:ext cx="9144000" cy="1446550"/>
          </a:xfrm>
          <a:prstGeom prst="rect">
            <a:avLst/>
          </a:prstGeom>
          <a:solidFill>
            <a:schemeClr val="accent6">
              <a:lumMod val="75000"/>
              <a:alpha val="1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تَشْهَدَ علَى كُلِّ عَبْدٍ أَو أَمَةٍ بِمَا عَمِلَ علَى ظَهْرِهَا، تَقُوْلُ: عَمِلْتَ كَذَا وَكَذَا، فِي يَوْمِ كَذَا وَكَذَا.</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31588"/>
            <a:ext cx="9144000" cy="2400657"/>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388911"/>
            <a:ext cx="9144000" cy="1200329"/>
          </a:xfrm>
          <a:prstGeom prst="rect">
            <a:avLst/>
          </a:prstGeom>
          <a:solidFill>
            <a:srgbClr val="002060">
              <a:alpha val="31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332656"/>
            <a:ext cx="8568952"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Nasihat</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Khalifah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Umar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Khattab</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365104"/>
            <a:ext cx="9144000" cy="1569660"/>
          </a:xfrm>
          <a:prstGeom prst="rect">
            <a:avLst/>
          </a:prstGeom>
          <a:solidFill>
            <a:srgbClr val="000000">
              <a:alpha val="24000"/>
            </a:srgbClr>
          </a:solidFill>
          <a:ln w="57150">
            <a:noFill/>
          </a:ln>
        </p:spPr>
        <p:txBody>
          <a:bodyPr wrap="square">
            <a:spAutoFit/>
          </a:bodyPr>
          <a:lstStyle/>
          <a:p>
            <a:pPr algn="ct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Hitunglah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dirimu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dihitung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dihadapan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timbanglah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ditimbang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bersiaplah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dihadapkan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hadapan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perhitungan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terbesar</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71308"/>
            <a:ext cx="9144000" cy="1569660"/>
          </a:xfrm>
          <a:prstGeom prst="rect">
            <a:avLst/>
          </a:prstGeom>
          <a:solidFill>
            <a:schemeClr val="accent6">
              <a:lumMod val="75000"/>
              <a:alpha val="17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حَاسِبُوْا أَنفُسَكُمْ قَبْلَ أَنْ تُحَاسَبُوْا، وَزِنُوْهَا قَبْلَ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تُوْزَنُوْا، وَتأَهَّبُوْا لِلعَرْضِ الأَكْبَرِ عَلَى اللهِ.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313492"/>
            <a:ext cx="8429684" cy="553998"/>
          </a:xfrm>
          <a:prstGeom prst="rect">
            <a:avLst/>
          </a:prstGeom>
        </p:spPr>
        <p:txBody>
          <a:bodyPr wrap="square">
            <a:spAutoFit/>
          </a:bodyPr>
          <a:lstStyle/>
          <a:p>
            <a:pPr algn="ct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Renungan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462796" y="1630510"/>
            <a:ext cx="8357676" cy="1153838"/>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Sejauh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mana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pengabdian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Allah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Taala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untuk</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bekalan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alam</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akhirat</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t>
            </a:r>
            <a:endPar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5-Point Star 4"/>
          <p:cNvSpPr/>
          <p:nvPr/>
        </p:nvSpPr>
        <p:spPr>
          <a:xfrm>
            <a:off x="323528" y="1558502"/>
            <a:ext cx="1152128" cy="1080120"/>
          </a:xfrm>
          <a:prstGeom prst="star5">
            <a:avLst/>
          </a:prstGeom>
          <a:solidFill>
            <a:srgbClr val="0000FF"/>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1</a:t>
            </a:r>
            <a:endParaRPr lang="ms-MY" sz="3600" dirty="0">
              <a:effectLst>
                <a:outerShdw blurRad="38100" dist="38100" dir="2700000" algn="tl">
                  <a:srgbClr val="000000">
                    <a:alpha val="43137"/>
                  </a:srgbClr>
                </a:outerShdw>
              </a:effectLst>
            </a:endParaRPr>
          </a:p>
        </p:txBody>
      </p:sp>
      <p:sp>
        <p:nvSpPr>
          <p:cNvPr id="6" name="Pentagon 5"/>
          <p:cNvSpPr/>
          <p:nvPr/>
        </p:nvSpPr>
        <p:spPr>
          <a:xfrm>
            <a:off x="1043608" y="2782638"/>
            <a:ext cx="7848872" cy="1006402"/>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perasaan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di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atas</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kelalaian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melakukan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maksiat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313492"/>
            <a:ext cx="8429684" cy="553998"/>
          </a:xfrm>
          <a:prstGeom prst="rect">
            <a:avLst/>
          </a:prstGeom>
        </p:spPr>
        <p:txBody>
          <a:bodyPr wrap="square">
            <a:spAutoFit/>
          </a:bodyPr>
          <a:lstStyle/>
          <a:p>
            <a:pPr algn="ct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Renungan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462796" y="1010925"/>
            <a:ext cx="8357676" cy="1153838"/>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Apakah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sumbangan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telah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diberikan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untuk</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kehidupan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beragama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keluarga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t>
            </a:r>
            <a:endPar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5-Point Star 4"/>
          <p:cNvSpPr/>
          <p:nvPr/>
        </p:nvSpPr>
        <p:spPr>
          <a:xfrm>
            <a:off x="179512" y="332656"/>
            <a:ext cx="1152128" cy="1080120"/>
          </a:xfrm>
          <a:prstGeom prst="star5">
            <a:avLst/>
          </a:prstGeom>
          <a:solidFill>
            <a:srgbClr val="0000FF"/>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2</a:t>
            </a:r>
            <a:endParaRPr lang="ms-MY" sz="3600" dirty="0">
              <a:effectLst>
                <a:outerShdw blurRad="38100" dist="38100" dir="2700000" algn="tl">
                  <a:srgbClr val="000000">
                    <a:alpha val="43137"/>
                  </a:srgbClr>
                </a:outerShdw>
              </a:effectLst>
            </a:endParaRPr>
          </a:p>
        </p:txBody>
      </p:sp>
      <p:sp>
        <p:nvSpPr>
          <p:cNvPr id="6" name="Pentagon 5"/>
          <p:cNvSpPr/>
          <p:nvPr/>
        </p:nvSpPr>
        <p:spPr>
          <a:xfrm>
            <a:off x="1475656" y="2091045"/>
            <a:ext cx="7416824" cy="1368152"/>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Kewajipan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seorang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ketua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mendidik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ahli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arah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keredhaan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Snip Same Side Corner Rectangle 6"/>
          <p:cNvSpPr/>
          <p:nvPr/>
        </p:nvSpPr>
        <p:spPr>
          <a:xfrm>
            <a:off x="179512" y="3573016"/>
            <a:ext cx="8712968" cy="309634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dibacakan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didalamnya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diperbanyakkan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kebaikannya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diluaskan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penghuninya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dihadiri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Adapun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dibacakan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merasa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sempitlah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penghuninya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didalamnya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pergi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darinya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dihuni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5536" y="313492"/>
            <a:ext cx="8429684" cy="553998"/>
          </a:xfrm>
          <a:prstGeom prst="rect">
            <a:avLst/>
          </a:prstGeom>
        </p:spPr>
        <p:txBody>
          <a:bodyPr wrap="square">
            <a:spAutoFit/>
          </a:bodyPr>
          <a:lstStyle/>
          <a:p>
            <a:pPr algn="ct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Renungan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486002" y="1916832"/>
            <a:ext cx="8357676" cy="1153838"/>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Apakah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telah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menunaikan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amanah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terhadap</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jiran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tetangga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masyarakat</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sekeliling</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t>
            </a:r>
            <a:endPar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5-Point Star 4"/>
          <p:cNvSpPr/>
          <p:nvPr/>
        </p:nvSpPr>
        <p:spPr>
          <a:xfrm>
            <a:off x="179512" y="1052736"/>
            <a:ext cx="1152128" cy="1080120"/>
          </a:xfrm>
          <a:prstGeom prst="star5">
            <a:avLst/>
          </a:prstGeom>
          <a:solidFill>
            <a:srgbClr val="0000FF"/>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3</a:t>
            </a:r>
            <a:endParaRPr lang="ms-MY" sz="3600" dirty="0">
              <a:effectLst>
                <a:outerShdw blurRad="38100" dist="38100" dir="2700000" algn="tl">
                  <a:srgbClr val="000000">
                    <a:alpha val="43137"/>
                  </a:srgbClr>
                </a:outerShdw>
              </a:effectLst>
            </a:endParaRPr>
          </a:p>
        </p:txBody>
      </p:sp>
      <p:sp>
        <p:nvSpPr>
          <p:cNvPr id="6" name="Striped Right Arrow 5"/>
          <p:cNvSpPr/>
          <p:nvPr/>
        </p:nvSpPr>
        <p:spPr>
          <a:xfrm rot="5400000">
            <a:off x="6718289" y="4471365"/>
            <a:ext cx="924201" cy="2704100"/>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32656"/>
            <a:ext cx="800102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17020"/>
            <a:ext cx="9144000" cy="2246769"/>
          </a:xfrm>
          <a:prstGeom prst="rect">
            <a:avLst/>
          </a:prstGeom>
          <a:solidFill>
            <a:srgbClr val="000000">
              <a:alpha val="24000"/>
            </a:srgbClr>
          </a:solidFill>
          <a:ln w="57150">
            <a:noFill/>
          </a:ln>
        </p:spPr>
        <p:txBody>
          <a:bodyPr wrap="square">
            <a:spAutoFit/>
          </a:bodyPr>
          <a:lstStyle/>
          <a:p>
            <a:pPr algn="ctr"/>
            <a:r>
              <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 muslim atas muslim yang lain ada enam. Sahabat bertanya, apakah itu Ya Rasulullah? Rasul menjawab: Apabila bertemu ucapkanlah salam, apabila ia mengundangmu maka penuhilah, apabila meminta nasihat kepadamu, nasihatilah, apabila ia bersin dan memuji Allah maka doakan ia, apabila sakit, ziarahlah dan apabila meninggal dunia hantarlah jenazahnya. </a:t>
            </a:r>
            <a:endPar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(HR</a:t>
            </a:r>
            <a:r>
              <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a:t>
            </a:r>
            <a:endParaRPr lang="en-MY" sz="2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48313"/>
            <a:ext cx="9144000" cy="2800767"/>
          </a:xfrm>
          <a:prstGeom prst="rect">
            <a:avLst/>
          </a:prstGeom>
          <a:solidFill>
            <a:schemeClr val="accent6">
              <a:lumMod val="75000"/>
              <a:alpha val="1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الْمُسْلِمِ عَلَى الْمُسْلِمِ سِتّ،ٌ قِيلَ مَا هُنَّ يَا رَسُولَ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قَالَ : إِذَا لَقِيْتَهُ فَسَلِّمْ عَلَيْهِ، وَإِذَا دَعَاكَ فَأَجِبْهُ، وَإِذَا اسْتَنْصَحَكَ فَانْصَحْ لَهُ، وَإِذَا عَطَسَ فَحَمِدَ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فَشَمِّتْهُ، وَإِذَا مَرِضَ فَعُدْهُ، وَإِذَا مَاتَ فَاتَّبِعْهُ</a:t>
            </a:r>
            <a:r>
              <a:rPr lang="en-US"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16632"/>
            <a:ext cx="796210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Qiamah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36-40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08353"/>
            <a:ext cx="8352928" cy="2800767"/>
          </a:xfrm>
          <a:prstGeom prst="rect">
            <a:avLst/>
          </a:prstGeom>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أَيَحْسَبُ الْإِنسَانُ أَن يُتْرَكَ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سُدًى.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أَلَمْ يَكُ نُطْفَةً مِّن مَّنِيٍّ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يُمْنَى.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كَانَ عَلَقَةً فَخَلَقَ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فَسَوَّى.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فَجَعَلَ مِنْهُ الزَّوْجَيْنِ الذَّكَرَ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وَالْأُنثَى.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أَلَيْسَ ذَلِكَ بِقَادِرٍ عَلَى أَن يُحْيِيَ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الْمَوْتَى.</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32656"/>
            <a:ext cx="7962108"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1628795"/>
            <a:ext cx="9144000" cy="4493538"/>
          </a:xfrm>
          <a:prstGeom prst="rect">
            <a:avLst/>
          </a:prstGeom>
          <a:solidFill>
            <a:schemeClr val="accent6">
              <a:lumMod val="50000"/>
              <a:alpha val="23000"/>
            </a:schemeClr>
          </a:solidFill>
        </p:spPr>
        <p:txBody>
          <a:bodyPr wrap="square">
            <a:spAutoFit/>
          </a:bodyP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Patutkah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 menyangka, Bahawa ia akan ditinggalkan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terbiar? Bukankah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 berasal dari air mani Yang dipancarkan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rahim?</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air mani itu menjadi sebuku darah beku, sesudah itu Tuhan menciptakannya, dan menyempurnakan kejadiannya </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 dalam rahim)?</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 menjadikan daripadanya dua jenis - lelaki dan perempuan.</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Adakah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 Yang menjadikan semuanya) itu - tidak berkuasa menghidupkan orang-orang Yang mati? </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lvl="0" algn="ctr" fontAlgn="base">
              <a:spcBef>
                <a:spcPct val="0"/>
              </a:spcBef>
              <a:spcAft>
                <a:spcPct val="0"/>
              </a:spcAft>
            </a:pPr>
            <a:endParaRPr lang="ms-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12032"/>
            <a:ext cx="9144000" cy="4524315"/>
          </a:xfrm>
          <a:prstGeom prst="rect">
            <a:avLst/>
          </a:prstGeom>
          <a:solidFill>
            <a:srgbClr val="00B0F0">
              <a:alpha val="16000"/>
            </a:srgbClr>
          </a:solidFill>
        </p:spPr>
        <p:txBody>
          <a:bodyPr wrap="square">
            <a:spAutoFit/>
          </a:bodyPr>
          <a:lstStyle/>
          <a:p>
            <a:pPr algn="ctr" rtl="1"/>
            <a:r>
              <a:rPr lang="ar-EG"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8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9470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791681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4" y="116632"/>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Hashr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00679"/>
            <a:ext cx="9144000" cy="2308324"/>
          </a:xfrm>
          <a:prstGeom prst="rect">
            <a:avLst/>
          </a:prstGeom>
          <a:solidFill>
            <a:srgbClr val="002060">
              <a:alpha val="29000"/>
            </a:srgbClr>
          </a:solidFill>
          <a:ln w="57150">
            <a:noFill/>
          </a:ln>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Bertakwalah kepada Allah; dan hendaklah tiap-tiap diri melihat dan mempertahankan apa yang ia telah sediakan untuk hari esok dan bertakwalah kepada Allah, sesungguhnya Allah amat meliputi pengetahuannya akan segala yang kamu kerjakan.”</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99300"/>
            <a:ext cx="9144000" cy="1569660"/>
          </a:xfrm>
          <a:prstGeom prst="rect">
            <a:avLst/>
          </a:prstGeom>
          <a:solidFill>
            <a:schemeClr val="accent6">
              <a:lumMod val="75000"/>
              <a:alpha val="23000"/>
            </a:schemeClr>
          </a:solidFill>
        </p:spPr>
        <p:txBody>
          <a:bodyPr wrap="square">
            <a:spAutoFit/>
          </a:bodyPr>
          <a:lstStyle/>
          <a:p>
            <a:pPr lvl="0"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وَلْتَنظُرْ نَفْسٌ مَّا قَدَّمَتْ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لِغَدٍ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خَبِيرٌ بِمَا تَعْمَلُونَ</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0406" y="33265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56792"/>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833753"/>
            <a:ext cx="9144000" cy="1323439"/>
          </a:xfrm>
          <a:prstGeom prst="rect">
            <a:avLst/>
          </a:prstGeom>
          <a:solidFill>
            <a:srgbClr val="000000">
              <a:alpha val="2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880156" y="260648"/>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32737"/>
            <a:ext cx="9144000" cy="1938992"/>
          </a:xfrm>
          <a:prstGeom prst="rect">
            <a:avLst/>
          </a:prstGeom>
          <a:solidFill>
            <a:schemeClr val="accent6">
              <a:lumMod val="75000"/>
              <a:alpha val="24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02511"/>
            <a:ext cx="9144000" cy="2246769"/>
          </a:xfrm>
          <a:prstGeom prst="rect">
            <a:avLst/>
          </a:prstGeom>
          <a:solidFill>
            <a:srgbClr val="000000">
              <a:alpha val="19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991"/>
            <a:ext cx="9144000" cy="1569660"/>
          </a:xfrm>
          <a:prstGeom prst="rect">
            <a:avLst/>
          </a:prstGeom>
          <a:solidFill>
            <a:schemeClr val="accent6">
              <a:lumMod val="75000"/>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642507"/>
            <a:ext cx="9144000" cy="3046988"/>
          </a:xfrm>
          <a:prstGeom prst="rect">
            <a:avLst/>
          </a:prstGeom>
          <a:solidFill>
            <a:srgbClr val="002060">
              <a:alpha val="28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314593"/>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1471945"/>
            <a:ext cx="8784976" cy="1938992"/>
          </a:xfrm>
          <a:prstGeom prst="rect">
            <a:avLst/>
          </a:prstGeom>
          <a:noFill/>
        </p:spPr>
        <p:txBody>
          <a:bodyPr wrap="square">
            <a:spAutoFit/>
          </a:bodyPr>
          <a:lstStyle/>
          <a:p>
            <a:pPr algn="ctr" rtl="1"/>
            <a:r>
              <a:rPr lang="ar-SA"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حَقَّ تُقَاتِهِ </a:t>
            </a:r>
            <a:r>
              <a:rPr lang="ar-SA"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a:t>
            </a:r>
            <a:r>
              <a:rPr lang="ar-SA"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ms-MY"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82767"/>
            <a:ext cx="9144000" cy="2554545"/>
          </a:xfrm>
          <a:prstGeom prst="rect">
            <a:avLst/>
          </a:prstGeom>
          <a:noFill/>
          <a:ln w="9525">
            <a:noFill/>
          </a:ln>
        </p:spPr>
        <p:txBody>
          <a:bodyPr wrap="square">
            <a:spAutoFit/>
          </a:bodyPr>
          <a:lstStyle/>
          <a:p>
            <a:pPr algn="ctr" fontAlgn="auto">
              <a:spcBef>
                <a:spcPts val="0"/>
              </a:spcBef>
              <a:spcAft>
                <a:spcPts val="0"/>
              </a:spcAft>
              <a:defRPr/>
            </a:pPr>
            <a:r>
              <a:rPr lang="ms-MY" sz="3200" dirty="0">
                <a:ln>
                  <a:solidFill>
                    <a:schemeClr val="tx1"/>
                  </a:solidFill>
                </a:ln>
                <a:solidFill>
                  <a:schemeClr val="bg1"/>
                </a:solidFill>
                <a:effectLst>
                  <a:glow rad="101600">
                    <a:schemeClr val="tx1">
                      <a:alpha val="60000"/>
                    </a:schemeClr>
                  </a:glow>
                </a:effectLst>
                <a:latin typeface="Arial Black" pitchFamily="34" charset="0"/>
              </a:rPr>
              <a:t>Wahai orang yang beriman! Bertakwalah kepada Allah dengan sebenar-benar takwa, dan jangan sekali-kali kamu mati melainkan dalam keadaan Islam</a:t>
            </a:r>
            <a:r>
              <a:rPr lang="en-US" sz="3200" b="1" dirty="0" smtClean="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00166" y="332656"/>
            <a:ext cx="639636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043608" y="1459865"/>
            <a:ext cx="7056784" cy="117207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ketaqwaan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Flowchart: Punched Tape 4"/>
          <p:cNvSpPr/>
          <p:nvPr/>
        </p:nvSpPr>
        <p:spPr>
          <a:xfrm>
            <a:off x="714348" y="2771399"/>
            <a:ext cx="8143932" cy="1717932"/>
          </a:xfrm>
          <a:prstGeom prst="flowChartPunchedTape">
            <a:avLst/>
          </a:prstGeom>
          <a:solidFill>
            <a:srgbClr val="FF0000">
              <a:alpha val="47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pengabdian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keadaan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ikhlas</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benar</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endParaRPr lang="en-MY" sz="2600" dirty="0"/>
          </a:p>
        </p:txBody>
      </p:sp>
      <p:sp>
        <p:nvSpPr>
          <p:cNvPr id="6" name="Striped Right Arrow 5"/>
          <p:cNvSpPr/>
          <p:nvPr/>
        </p:nvSpPr>
        <p:spPr>
          <a:xfrm rot="5400000">
            <a:off x="1035819" y="2381910"/>
            <a:ext cx="928694" cy="1000132"/>
          </a:xfrm>
          <a:prstGeom prst="stripedRightArrow">
            <a:avLst/>
          </a:prstGeom>
          <a:solidFill>
            <a:schemeClr val="accent6">
              <a:lumMod val="50000"/>
            </a:schemeClr>
          </a:solidFill>
          <a:ln>
            <a:solidFill>
              <a:srgbClr val="FFC00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1285852" y="4775083"/>
            <a:ext cx="7056784" cy="1368152"/>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Bersyukur</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diatas</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pengurniaan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anugerahNya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Curved Left Arrow 7"/>
          <p:cNvSpPr/>
          <p:nvPr/>
        </p:nvSpPr>
        <p:spPr>
          <a:xfrm rot="20711971">
            <a:off x="7843660" y="3795799"/>
            <a:ext cx="867717" cy="1117880"/>
          </a:xfrm>
          <a:prstGeom prst="curvedLeftArrow">
            <a:avLst/>
          </a:prstGeom>
          <a:solidFill>
            <a:schemeClr val="accent6">
              <a:lumMod val="50000"/>
            </a:schemeClr>
          </a:solid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412776"/>
            <a:ext cx="8856984" cy="445462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يَوْمَ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يَنفَعُ مَالٌ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مَنْ أَتَى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بِقَلْبٍ سَلِيمٍ</a:t>
            </a:r>
            <a:endParaRPr lang="en-US" sz="5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As-</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Shuara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88-89</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4" name="TextBox 3"/>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808" y="332656"/>
            <a:ext cx="8929688" cy="553998"/>
          </a:xfrm>
          <a:prstGeom prst="rect">
            <a:avLst/>
          </a:prstGeom>
        </p:spPr>
        <p:txBody>
          <a:bodyPr>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 y="4172887"/>
            <a:ext cx="91440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2058521"/>
            <a:ext cx="9144000" cy="830997"/>
          </a:xfrm>
          <a:prstGeom prst="rect">
            <a:avLst/>
          </a:prstGeom>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63645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08478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260648"/>
            <a:ext cx="817528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6077"/>
            <a:ext cx="9144000" cy="1938992"/>
          </a:xfrm>
          <a:prstGeom prst="rect">
            <a:avLst/>
          </a:prstGeom>
          <a:solidFill>
            <a:schemeClr val="accent6">
              <a:lumMod val="75000"/>
              <a:alpha val="2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01435"/>
            <a:ext cx="9144000" cy="1815882"/>
          </a:xfrm>
          <a:prstGeom prst="rect">
            <a:avLst/>
          </a:prstGeom>
          <a:solidFill>
            <a:srgbClr val="002060">
              <a:alpha val="27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1996400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64510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16786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1937714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709239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4031873"/>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2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64815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148898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007818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2564493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88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991"/>
            <a:ext cx="9144000" cy="1569660"/>
          </a:xfrm>
          <a:prstGeom prst="rect">
            <a:avLst/>
          </a:prstGeom>
          <a:solidFill>
            <a:schemeClr val="accent6">
              <a:lumMod val="75000"/>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642507"/>
            <a:ext cx="9144000" cy="2862322"/>
          </a:xfrm>
          <a:prstGeom prst="rect">
            <a:avLst/>
          </a:prstGeom>
          <a:solidFill>
            <a:srgbClr val="002060">
              <a:alpha val="28000"/>
            </a:srgbClr>
          </a:solidFill>
          <a:ln w="57150">
            <a:noFill/>
          </a:ln>
        </p:spPr>
        <p:txBody>
          <a:bodyPr wrap="square">
            <a:spAutoFit/>
          </a:bodyPr>
          <a:lstStyle/>
          <a:p>
            <a:pPr algn="ctr">
              <a:defRPr/>
            </a:pP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0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5576" y="332656"/>
            <a:ext cx="796267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713582"/>
            <a:ext cx="9144032" cy="923330"/>
          </a:xfrm>
          <a:prstGeom prst="rect">
            <a:avLst/>
          </a:prstGeom>
          <a:solidFill>
            <a:schemeClr val="accent6">
              <a:lumMod val="75000"/>
              <a:alpha val="21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TextBox 4"/>
          <p:cNvSpPr txBox="1"/>
          <p:nvPr/>
        </p:nvSpPr>
        <p:spPr>
          <a:xfrm>
            <a:off x="0" y="4005064"/>
            <a:ext cx="9144000" cy="1384995"/>
          </a:xfrm>
          <a:prstGeom prst="rect">
            <a:avLst/>
          </a:prstGeom>
          <a:solidFill>
            <a:srgbClr val="002060">
              <a:alpha val="26000"/>
            </a:srgb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a:t>
            </a:r>
            <a:r>
              <a:rPr lang="ar-SA"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sebenar-benarnya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 </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332656"/>
            <a:ext cx="817528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366978" y="1412776"/>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Rounded Rectangle 4"/>
          <p:cNvSpPr/>
          <p:nvPr/>
        </p:nvSpPr>
        <p:spPr>
          <a:xfrm>
            <a:off x="4643438" y="3403350"/>
            <a:ext cx="4067944" cy="1584176"/>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rot="5400000">
            <a:off x="3059261" y="2188904"/>
            <a:ext cx="739461" cy="1285884"/>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380997" y="2224623"/>
            <a:ext cx="739460" cy="1214446"/>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500034" y="3403350"/>
            <a:ext cx="4067944" cy="1584176"/>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keikhlasan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AutoShape 9"/>
          <p:cNvSpPr>
            <a:spLocks noChangeArrowheads="1"/>
          </p:cNvSpPr>
          <p:nvPr/>
        </p:nvSpPr>
        <p:spPr bwMode="auto">
          <a:xfrm>
            <a:off x="395536" y="5229609"/>
            <a:ext cx="8352928" cy="1008112"/>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dibentangkan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4" y="116632"/>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Hashr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00679"/>
            <a:ext cx="9144000" cy="2308324"/>
          </a:xfrm>
          <a:prstGeom prst="rect">
            <a:avLst/>
          </a:prstGeom>
          <a:solidFill>
            <a:srgbClr val="002060">
              <a:alpha val="29000"/>
            </a:srgbClr>
          </a:solidFill>
          <a:ln w="57150">
            <a:noFill/>
          </a:ln>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Bertakwalah kepada Allah; dan hendaklah tiap-tiap diri melihat dan mempertahankan apa yang ia telah sediakan untuk hari esok dan bertakwalah kepada Allah, sesungguhnya Allah amat meliputi pengetahuannya akan segala yang kamu kerjakan.”</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99300"/>
            <a:ext cx="9144000" cy="1569660"/>
          </a:xfrm>
          <a:prstGeom prst="rect">
            <a:avLst/>
          </a:prstGeom>
          <a:solidFill>
            <a:schemeClr val="accent6">
              <a:lumMod val="75000"/>
              <a:alpha val="23000"/>
            </a:schemeClr>
          </a:solidFill>
        </p:spPr>
        <p:txBody>
          <a:bodyPr wrap="square">
            <a:spAutoFit/>
          </a:bodyPr>
          <a:lstStyle/>
          <a:p>
            <a:pPr lvl="0"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وَلْتَنظُرْ نَفْسٌ مَّا قَدَّمَتْ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لِغَدٍ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خَبِيرٌ بِمَا تَعْمَلُونَ</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6895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1774</Words>
  <Application>Microsoft Office PowerPoint</Application>
  <PresentationFormat>On-screen Show (4:3)</PresentationFormat>
  <Paragraphs>176</Paragraphs>
  <Slides>49</Slides>
  <Notes>0</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5</cp:revision>
  <dcterms:created xsi:type="dcterms:W3CDTF">2014-10-21T06:35:48Z</dcterms:created>
  <dcterms:modified xsi:type="dcterms:W3CDTF">2014-10-23T03:55:48Z</dcterms:modified>
</cp:coreProperties>
</file>